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287000" cy="1828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0" d="100"/>
          <a:sy n="40" d="100"/>
        </p:scale>
        <p:origin x="35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153C0-2956-4854-B3ED-705B9B222B7B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5BDAD-EAE5-4026-9F0E-D253080D84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560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em preto e branco&#10;&#10;Descrição gerada automaticamente com confiança média">
            <a:extLst>
              <a:ext uri="{FF2B5EF4-FFF2-40B4-BE49-F238E27FC236}">
                <a16:creationId xmlns:a16="http://schemas.microsoft.com/office/drawing/2014/main" id="{8E5B5583-99EC-A84A-93AB-91630519F6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1828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Aptos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E-pôster.pptx</dc:title>
  <dc:creator>Denise Moreira Lima Lobo</dc:creator>
  <cp:lastModifiedBy>leandro sa</cp:lastModifiedBy>
  <cp:revision>25</cp:revision>
  <dcterms:created xsi:type="dcterms:W3CDTF">2006-08-16T00:00:00Z</dcterms:created>
  <dcterms:modified xsi:type="dcterms:W3CDTF">2024-09-10T15:09:31Z</dcterms:modified>
  <dc:identifier>DAF_aS1FXco</dc:identifier>
</cp:coreProperties>
</file>