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D722C8-6CDB-4E39-A367-918E74760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9C11173-C5D0-4B96-A81C-E9BF2C535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B4DC82C-EE32-43FE-A3BA-E1A7DF10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F68BC28-7B1A-4E60-8F35-491CE3F4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75D5262-1A76-437A-B5F1-C15BB9639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84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3FEF90-0452-4896-AA2F-013EBD349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21B7C7B1-8FE9-4A77-B9AC-DC10E553E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E4E2586-19B0-49E7-9D3A-E07A3C2AC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4004466-AAAF-43CA-8040-F326413E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112B66D-B88D-4FC3-875A-55304EA91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51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87986E7E-EBFC-4C5D-911A-7F375A247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3D332A4-882D-459E-8964-99C2E464C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FFAA565-7AAA-444E-8ACB-AF249E5F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B6E9B07-DA8A-4E26-B9FC-FEE063866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46D6FCF-16FC-4AFD-AB5E-16BDD49C0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85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02F2B69-48A4-4213-9210-58325AEE4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09203D4-F607-40E2-9987-4856E4497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068EF2C-8FE3-428D-88AD-45E0B2B06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266B640-6964-4916-8CA3-CBA078E68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C24F7E4-FF1C-4737-85BB-01DB4B12C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0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D2027C-D034-4757-B61B-D05D65F8F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0232E0B-7219-49D2-9D0E-F97CD65E4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8BFFA50-37E2-43A8-8BBA-96C32EC5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0893090-DC9D-407B-958F-61337783E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6A79A22-3135-4E84-8FA3-CE263DA2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81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6F246F6-EA60-4EAD-83D9-11F291605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53845DD-1F6E-430B-9ACD-A88F18D78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0C3C584-97BC-4DF9-A122-0590D4EE2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722A9D9-C21A-497E-A7F1-6CA7EDBA8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0ED4F7D9-7E3E-4E3A-9C63-904BA599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1B93AC2-ED9D-4960-AF3E-AF4D8999B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25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82B513-4109-4C32-86C8-7E21ED073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DA41032-FC7C-4D72-976F-BBC120633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FC505DA-72BE-4F88-8A55-9D4B2A990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110A74B6-A5AF-4D2E-8FA9-2E383C3A7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B022C98A-54B7-4F9F-A189-E05C47D717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D954B4D9-6037-4696-9E93-94D9CAC87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6A9C02CC-9774-4DEE-8E21-91804BCF2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153FCD9C-292A-4DD8-8706-576C7952E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60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AF8779-BF7F-47B1-8238-184EAFC6F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590F7A23-0349-4C50-8361-55430C669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AF510406-429D-451E-BCF9-B4F225E4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BF890708-FA88-4A93-9A99-7F925AD2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06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7E6C127B-19FB-4DA9-B134-ACCF9ED8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A83F0BE2-F3F8-468F-A31E-95DAC879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C12A60C9-8063-48A5-8578-3FC28805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451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A3FC91-2630-4078-9FDE-52069F843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9AA40CF-3B50-468F-8FA0-BBE841306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AD7523DC-8D5B-417B-8F5D-BF11E6954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4692945-41DF-4504-B67D-EB2D09094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B20B0E2-9EEA-4F0B-8D64-BDD687025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FC4524A-2C1F-476C-A8D7-71D467710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00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468A34-26DE-4A35-8AAD-8C967DE4E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3232A85B-4013-49B6-9A7B-2E355F9C23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FF9B673B-4B74-4DC7-A47C-D77C202B4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0C71458-C98A-4309-B6C3-9177E144C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B4B4BE17-D654-49C8-AAB0-F6E07B140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3BC44F0-2954-486E-8AF4-54FFE88A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8917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80E8EF22-1577-4DED-BB3E-4D594E776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ABC287EE-0B97-4841-B8D2-875BD4ACC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A5E1BC9-E744-4470-8C8E-624CE8604A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B53F-CDE0-42DF-893E-368E14E1685E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23E0E1D-460E-4C72-B716-3A52C0E94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9633860-A46E-4909-AECB-FCCCA1582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E48A-4EA9-4F2C-B509-61DECE68E3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41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437D2D95-5AB4-42F9-A064-FC6A07455B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A53A613-E965-47B0-8071-D6BF91A16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66067" y="5151438"/>
            <a:ext cx="4724400" cy="529695"/>
          </a:xfrm>
        </p:spPr>
        <p:txBody>
          <a:bodyPr/>
          <a:lstStyle/>
          <a:p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apresentador</a:t>
            </a:r>
          </a:p>
          <a:p>
            <a:endParaRPr lang="pt-B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xmlns="" id="{606975EC-EBE8-4646-ADBA-D8BAB7A14754}"/>
              </a:ext>
            </a:extLst>
          </p:cNvPr>
          <p:cNvSpPr txBox="1">
            <a:spLocks/>
          </p:cNvSpPr>
          <p:nvPr/>
        </p:nvSpPr>
        <p:spPr>
          <a:xfrm>
            <a:off x="2353733" y="3590809"/>
            <a:ext cx="7484533" cy="122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DO APRESENTADOR</a:t>
            </a:r>
          </a:p>
          <a:p>
            <a:endParaRPr lang="pt-BR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0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CAB8BCA5-5DA3-46D0-930C-7D87239103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6333" cy="516731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A8AB51-64B6-4038-AF35-C0A93D73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4267"/>
            <a:ext cx="6705600" cy="894821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002060"/>
                </a:solidFill>
              </a:rPr>
              <a:t>Tópicos da apresentação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0101C60-182B-4AF4-A8F2-61ED4740B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4025"/>
            <a:ext cx="10515600" cy="3025775"/>
          </a:xfrm>
        </p:spPr>
        <p:txBody>
          <a:bodyPr>
            <a:normAutofit/>
          </a:bodyPr>
          <a:lstStyle/>
          <a:p>
            <a:r>
              <a:rPr lang="pt-BR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Crie apresentações com o PowerPoint e compartilhe seu trabalho com outras pessoas, onde quer que estejam. Digite o texto que quiser para começar. Você também pode adicionar imagens, arte e vídeos neste modelo.</a:t>
            </a:r>
          </a:p>
          <a:p>
            <a:r>
              <a:rPr lang="pt-BR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Crie apresentações com o PowerPoint e compartilhe seu trabalho com outras pessoas, onde quer que estejam. Digite o texto que quiser para começar. Você também pode adicionar imagens, arte e vídeos neste modelo</a:t>
            </a:r>
          </a:p>
          <a:p>
            <a:r>
              <a:rPr lang="pt-BR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Crie apresentações com o PowerPoint e compartilhe seu trabalho com outras pessoas, onde quer que estejam. Digite o texto que quiser para começar. Você também pode adicionar imagens, arte e vídeos neste modelo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D1AE3E9F-256A-405C-8DF1-3CDFE195913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793"/>
          <a:stretch/>
        </p:blipFill>
        <p:spPr>
          <a:xfrm>
            <a:off x="9244634" y="414866"/>
            <a:ext cx="2109166" cy="67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11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121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Tópicos da apresentação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Tema/Título da apresentação</dc:title>
  <dc:creator>Leo</dc:creator>
  <cp:lastModifiedBy>Conta da Microsoft</cp:lastModifiedBy>
  <cp:revision>8</cp:revision>
  <dcterms:created xsi:type="dcterms:W3CDTF">2024-08-27T12:16:03Z</dcterms:created>
  <dcterms:modified xsi:type="dcterms:W3CDTF">2024-09-10T14:57:01Z</dcterms:modified>
</cp:coreProperties>
</file>